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92" r:id="rId13"/>
    <p:sldId id="288" r:id="rId14"/>
    <p:sldId id="289" r:id="rId15"/>
    <p:sldId id="290" r:id="rId16"/>
    <p:sldId id="291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0D4D5"/>
          </a:solidFill>
        </a:fill>
      </a:tcStyle>
    </a:wholeTbl>
    <a:band2H>
      <a:tcTxStyle/>
      <a:tcStyle>
        <a:tcBdr/>
        <a:fill>
          <a:solidFill>
            <a:srgbClr val="E9EBEB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ECDCCD"/>
          </a:solidFill>
        </a:fill>
      </a:tcStyle>
    </a:wholeTbl>
    <a:band2H>
      <a:tcTxStyle/>
      <a:tcStyle>
        <a:tcBdr/>
        <a:fill>
          <a:solidFill>
            <a:srgbClr val="F6EEE8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8CFD0"/>
          </a:solidFill>
        </a:fill>
      </a:tcStyle>
    </a:wholeTbl>
    <a:band2H>
      <a:tcTxStyle/>
      <a:tcStyle>
        <a:tcBdr/>
        <a:fill>
          <a:solidFill>
            <a:srgbClr val="ECE9E9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/>
      <a:tcStyle>
        <a:tcBdr/>
        <a:fill>
          <a:solidFill>
            <a:srgbClr val="092C6C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2C6C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3D3D2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1435" y="-8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3100" y="4775200"/>
            <a:ext cx="195662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eltext"/>
          <p:cNvSpPr txBox="1">
            <a:spLocks noGrp="1"/>
          </p:cNvSpPr>
          <p:nvPr>
            <p:ph type="title"/>
          </p:nvPr>
        </p:nvSpPr>
        <p:spPr>
          <a:xfrm>
            <a:off x="825500" y="1879600"/>
            <a:ext cx="11836400" cy="26035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Titeltext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25500" y="5346700"/>
            <a:ext cx="11836400" cy="18542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565899" y="90296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50000"/>
            <a:ext cx="104648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939800" indent="-406400" algn="ctr">
              <a:spcBef>
                <a:spcPts val="0"/>
              </a:spcBef>
              <a:buBlip>
                <a:blip r:embed="rId2"/>
              </a:buBlip>
              <a:defRPr sz="3200" i="1"/>
            </a:lvl2pPr>
            <a:lvl3pPr marL="1473200" indent="-406400" algn="ctr">
              <a:spcBef>
                <a:spcPts val="0"/>
              </a:spcBef>
              <a:buBlip>
                <a:blip r:embed="rId2"/>
              </a:buBlip>
              <a:defRPr sz="3200" i="1"/>
            </a:lvl3pPr>
            <a:lvl4pPr marL="2006600" indent="-406400" algn="ctr">
              <a:spcBef>
                <a:spcPts val="0"/>
              </a:spcBef>
              <a:buBlip>
                <a:blip r:embed="rId2"/>
              </a:buBlip>
              <a:defRPr sz="3200" i="1"/>
            </a:lvl4pPr>
            <a:lvl5pPr marL="2540000" indent="-406400" algn="ctr">
              <a:spcBef>
                <a:spcPts val="0"/>
              </a:spcBef>
              <a:buBlip>
                <a:blip r:embed="rId2"/>
              </a:buBlip>
              <a:defRPr sz="3200" i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6" name="„Zitat hier eingeben.“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731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 i="1"/>
            </a:pPr>
            <a:endParaRPr/>
          </a:p>
        </p:txBody>
      </p:sp>
      <p:sp>
        <p:nvSpPr>
          <p:cNvPr id="9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nein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"/>
          <p:cNvSpPr>
            <a:spLocks noGrp="1"/>
          </p:cNvSpPr>
          <p:nvPr>
            <p:ph type="pic" idx="13"/>
          </p:nvPr>
        </p:nvSpPr>
        <p:spPr>
          <a:xfrm>
            <a:off x="749300" y="812800"/>
            <a:ext cx="11480800" cy="6223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eltext"/>
          <p:cNvSpPr txBox="1">
            <a:spLocks noGrp="1"/>
          </p:cNvSpPr>
          <p:nvPr>
            <p:ph type="title"/>
          </p:nvPr>
        </p:nvSpPr>
        <p:spPr>
          <a:xfrm>
            <a:off x="762000" y="7035800"/>
            <a:ext cx="11480800" cy="13462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8382000"/>
            <a:ext cx="114808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0" algn="ctr">
              <a:spcBef>
                <a:spcPts val="0"/>
              </a:spcBef>
              <a:buSzTx/>
              <a:buNone/>
              <a:defRPr sz="3600" i="1"/>
            </a:lvl2pPr>
            <a:lvl3pPr marL="0" indent="0" algn="ctr">
              <a:spcBef>
                <a:spcPts val="0"/>
              </a:spcBef>
              <a:buSzTx/>
              <a:buNone/>
              <a:defRPr sz="3600" i="1"/>
            </a:lvl3pPr>
            <a:lvl4pPr marL="0" indent="0" algn="ctr">
              <a:spcBef>
                <a:spcPts val="0"/>
              </a:spcBef>
              <a:buSzTx/>
              <a:buNone/>
              <a:defRPr sz="3600" i="1"/>
            </a:lvl4pPr>
            <a:lvl5pPr marL="0" indent="0" algn="ctr">
              <a:spcBef>
                <a:spcPts val="0"/>
              </a:spcBef>
              <a:buSzTx/>
              <a:buNone/>
              <a:defRPr sz="3600" i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143999"/>
            <a:ext cx="342901" cy="355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text"/>
          <p:cNvSpPr txBox="1">
            <a:spLocks noGrp="1"/>
          </p:cNvSpPr>
          <p:nvPr>
            <p:ph type="title"/>
          </p:nvPr>
        </p:nvSpPr>
        <p:spPr>
          <a:xfrm>
            <a:off x="762000" y="3606800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0169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05" y="5083509"/>
            <a:ext cx="1956623" cy="3048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Bild"/>
          <p:cNvSpPr>
            <a:spLocks noGrp="1"/>
          </p:cNvSpPr>
          <p:nvPr>
            <p:ph type="pic" sz="half" idx="13"/>
          </p:nvPr>
        </p:nvSpPr>
        <p:spPr>
          <a:xfrm>
            <a:off x="7121229" y="1586867"/>
            <a:ext cx="5105402" cy="68072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Titeltext"/>
          <p:cNvSpPr txBox="1">
            <a:spLocks noGrp="1"/>
          </p:cNvSpPr>
          <p:nvPr>
            <p:ph type="title"/>
          </p:nvPr>
        </p:nvSpPr>
        <p:spPr>
          <a:xfrm>
            <a:off x="431800" y="1600200"/>
            <a:ext cx="6477000" cy="31750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4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1800" y="5715000"/>
            <a:ext cx="6464300" cy="267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0" algn="ctr">
              <a:spcBef>
                <a:spcPts val="0"/>
              </a:spcBef>
              <a:buSzTx/>
              <a:buNone/>
              <a:defRPr sz="3600" i="1"/>
            </a:lvl2pPr>
            <a:lvl3pPr marL="0" indent="0" algn="ctr">
              <a:spcBef>
                <a:spcPts val="0"/>
              </a:spcBef>
              <a:buSzTx/>
              <a:buNone/>
              <a:defRPr sz="3600" i="1"/>
            </a:lvl3pPr>
            <a:lvl4pPr marL="0" indent="0" algn="ctr">
              <a:spcBef>
                <a:spcPts val="0"/>
              </a:spcBef>
              <a:buSzTx/>
              <a:buNone/>
              <a:defRPr sz="3600" i="1"/>
            </a:lvl4pPr>
            <a:lvl5pPr marL="0" indent="0" algn="ctr">
              <a:spcBef>
                <a:spcPts val="0"/>
              </a:spcBef>
              <a:buSzTx/>
              <a:buNone/>
              <a:defRPr sz="3600" i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eltext"/>
          <p:cNvSpPr txBox="1"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text"/>
          <p:cNvSpPr txBox="1"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9" name="Textebene 1…"/>
          <p:cNvSpPr txBox="1">
            <a:spLocks noGrp="1"/>
          </p:cNvSpPr>
          <p:nvPr>
            <p:ph type="body" idx="1"/>
          </p:nvPr>
        </p:nvSpPr>
        <p:spPr>
          <a:xfrm>
            <a:off x="762000" y="2768600"/>
            <a:ext cx="11480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ild"/>
          <p:cNvSpPr>
            <a:spLocks noGrp="1"/>
          </p:cNvSpPr>
          <p:nvPr>
            <p:ph type="pic" sz="half" idx="13"/>
          </p:nvPr>
        </p:nvSpPr>
        <p:spPr>
          <a:xfrm>
            <a:off x="6870700" y="2362200"/>
            <a:ext cx="5359400" cy="641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eltext"/>
          <p:cNvSpPr txBox="1"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9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762000" y="2362200"/>
            <a:ext cx="5334000" cy="6413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40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40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40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40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4000"/>
              </a:spcBef>
              <a:buBlip>
                <a:blip r:embed="rId2"/>
              </a:buBlip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ild"/>
          <p:cNvSpPr>
            <a:spLocks noGrp="1"/>
          </p:cNvSpPr>
          <p:nvPr>
            <p:ph type="pic" idx="13"/>
          </p:nvPr>
        </p:nvSpPr>
        <p:spPr>
          <a:xfrm>
            <a:off x="787400" y="723900"/>
            <a:ext cx="6324600" cy="817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Bild"/>
          <p:cNvSpPr>
            <a:spLocks noGrp="1"/>
          </p:cNvSpPr>
          <p:nvPr>
            <p:ph type="pic" sz="quarter" idx="14"/>
          </p:nvPr>
        </p:nvSpPr>
        <p:spPr>
          <a:xfrm>
            <a:off x="7396539" y="723900"/>
            <a:ext cx="4800603" cy="3479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Bild"/>
          <p:cNvSpPr>
            <a:spLocks noGrp="1"/>
          </p:cNvSpPr>
          <p:nvPr>
            <p:ph type="pic" sz="quarter" idx="15"/>
          </p:nvPr>
        </p:nvSpPr>
        <p:spPr>
          <a:xfrm>
            <a:off x="7396539" y="4508617"/>
            <a:ext cx="4813303" cy="43942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/>
          </p:nvPr>
        </p:nvSpPr>
        <p:spPr>
          <a:xfrm>
            <a:off x="762000" y="723900"/>
            <a:ext cx="11480800" cy="829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016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.pinimg.com/736x/d3/7e/b5/d37eb53f257e3fe43c52829f1a3c2a9b--hand-painted-textures-d-texture.jpg" TargetMode="External"/><Relationship Id="rId5" Type="http://schemas.openxmlformats.org/officeDocument/2006/relationships/hyperlink" Target="https://assetstore.unity.com/packages/3d/environments/landscapes/low-poly-nature-pack-52670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blendswap.com/blends/view/7092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3dlancer.net/en/3dmodel-3d-wooden-fence-game-asset---low-poly-2480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i.pinimg.com/736x/d3/7e/b5/d37eb53f257e3fe43c52829f1a3c2a9b--hand-painted-textures-d-texture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d Chicken"/>
          <p:cNvSpPr txBox="1">
            <a:spLocks noGrp="1"/>
          </p:cNvSpPr>
          <p:nvPr>
            <p:ph type="ctrTitle"/>
          </p:nvPr>
        </p:nvSpPr>
        <p:spPr>
          <a:xfrm>
            <a:off x="825500" y="1308100"/>
            <a:ext cx="11836400" cy="260350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Mad Chicken</a:t>
            </a:r>
          </a:p>
        </p:txBody>
      </p:sp>
      <p:sp>
        <p:nvSpPr>
          <p:cNvPr id="122" name="Graphische Datenverarbeitung SoSe 2018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defRPr sz="4100">
                <a:effectLst>
                  <a:outerShdw blurRad="25400" dist="30098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Graphische Datenverarbeitung SoSe 2018</a:t>
            </a:r>
          </a:p>
          <a:p>
            <a:pPr defTabSz="461518">
              <a:defRPr sz="4100">
                <a:effectLst>
                  <a:outerShdw blurRad="25400" dist="30098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endParaRPr/>
          </a:p>
          <a:p>
            <a:pPr defTabSz="461518">
              <a:defRPr sz="3100">
                <a:effectLst>
                  <a:outerShdw blurRad="25400" dist="30098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Finale Präsentation</a:t>
            </a:r>
          </a:p>
        </p:txBody>
      </p:sp>
      <p:sp>
        <p:nvSpPr>
          <p:cNvPr id="123" name="Elif Arslan &amp; Amina Kolasinac"/>
          <p:cNvSpPr txBox="1"/>
          <p:nvPr/>
        </p:nvSpPr>
        <p:spPr>
          <a:xfrm>
            <a:off x="8245450" y="8870950"/>
            <a:ext cx="4387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61518">
              <a:defRPr sz="3000" i="1">
                <a:solidFill>
                  <a:srgbClr val="BEA56D"/>
                </a:solidFill>
                <a:effectLst>
                  <a:outerShdw blurRad="25400" dist="30098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Elif Arslan &amp; Amina Kolasinac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169329" y="1737500"/>
            <a:ext cx="4636059" cy="7266800"/>
          </a:xfrm>
          <a:prstGeom prst="rect">
            <a:avLst/>
          </a:prstGeom>
        </p:spPr>
      </p:pic>
      <p:sp>
        <p:nvSpPr>
          <p:cNvPr id="166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EggSpawner.cs</a:t>
            </a:r>
          </a:p>
        </p:txBody>
      </p:sp>
      <p:sp>
        <p:nvSpPr>
          <p:cNvPr id="167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1869132"/>
            <a:ext cx="5334000" cy="3337868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r>
              <a:t>Problem:</a:t>
            </a:r>
          </a:p>
          <a:p>
            <a:pPr lvl="1"/>
            <a:r>
              <a:t>Eier wurden so gespawnt, dass sie auf Hindernissen waren und somit nicht eingesammelt werden konnten</a:t>
            </a:r>
          </a:p>
        </p:txBody>
      </p:sp>
      <p:pic>
        <p:nvPicPr>
          <p:cNvPr id="168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3" y="5301257"/>
            <a:ext cx="34417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Foliennumm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GameOver.cs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de-DE" sz="2000" dirty="0" smtClean="0"/>
              <a:t>Problem:</a:t>
            </a:r>
          </a:p>
          <a:p>
            <a:pPr>
              <a:buNone/>
            </a:pPr>
            <a:r>
              <a:rPr lang="de-DE" sz="2000" dirty="0" smtClean="0"/>
              <a:t>Tatsächliches Abrufen der Scene </a:t>
            </a:r>
            <a:r>
              <a:rPr lang="de-DE" sz="2000" dirty="0" err="1" smtClean="0"/>
              <a:t>GameOver</a:t>
            </a: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r>
              <a:rPr lang="de-DE" sz="2000" dirty="0" smtClean="0"/>
              <a:t> </a:t>
            </a:r>
            <a:endParaRPr lang="de-DE" sz="2000" dirty="0"/>
          </a:p>
        </p:txBody>
      </p:sp>
      <p:pic>
        <p:nvPicPr>
          <p:cNvPr id="1026" name="Picture 2" descr="C:\Users\Amina\Desktop\gameoverc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6714" y="2019280"/>
            <a:ext cx="5490760" cy="7111450"/>
          </a:xfrm>
          <a:prstGeom prst="rect">
            <a:avLst/>
          </a:prstGeom>
          <a:noFill/>
        </p:spPr>
      </p:pic>
      <p:pic>
        <p:nvPicPr>
          <p:cNvPr id="1028" name="Picture 4" descr="C:\Users\Amina\Desktop\präse\gameo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294" y="3948106"/>
            <a:ext cx="6831010" cy="509526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KameraGO.cs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>
          <a:xfrm>
            <a:off x="787360" y="763586"/>
            <a:ext cx="5334000" cy="5684850"/>
          </a:xfrm>
        </p:spPr>
        <p:txBody>
          <a:bodyPr/>
          <a:lstStyle/>
          <a:p>
            <a:r>
              <a:rPr lang="de-DE" dirty="0" smtClean="0"/>
              <a:t>Problem:</a:t>
            </a:r>
          </a:p>
          <a:p>
            <a:r>
              <a:rPr lang="de-DE" sz="2000" dirty="0" smtClean="0"/>
              <a:t>Kamerafahrt von Stahl zum Menü.</a:t>
            </a:r>
          </a:p>
          <a:p>
            <a:r>
              <a:rPr lang="de-DE" sz="2000" dirty="0" smtClean="0"/>
              <a:t>Feld der Kamera ändern</a:t>
            </a:r>
          </a:p>
          <a:p>
            <a:r>
              <a:rPr lang="de-DE" sz="2000" dirty="0" smtClean="0"/>
              <a:t>und fixieren des Menüs am Ende, damit es nicht in eine Endlos-Schleife geht.</a:t>
            </a:r>
          </a:p>
        </p:txBody>
      </p:sp>
      <p:pic>
        <p:nvPicPr>
          <p:cNvPr id="5122" name="Picture 2" descr="C:\Users\Amina\Desktop\präse\Kamera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8086" y="1876404"/>
            <a:ext cx="6435600" cy="714731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Sonne.cs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87360" y="1590652"/>
            <a:ext cx="11480800" cy="5715000"/>
          </a:xfrm>
        </p:spPr>
        <p:txBody>
          <a:bodyPr>
            <a:normAutofit fontScale="92500" lnSpcReduction="20000"/>
          </a:bodyPr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Probleme:</a:t>
            </a:r>
          </a:p>
          <a:p>
            <a:r>
              <a:rPr lang="de-DE" sz="2200" dirty="0" smtClean="0"/>
              <a:t>- Schnelligkeit der Drehung, Richtung der Drehung(Blickwinkel),</a:t>
            </a:r>
          </a:p>
          <a:p>
            <a:r>
              <a:rPr lang="de-DE" sz="2200" dirty="0" smtClean="0"/>
              <a:t>Mit der Veränderung der Position von Sonne und Mond, hat sich auch die Rotation der Sonne und des Mondes geändert. 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2050" name="Picture 2" descr="C:\Users\Amina\Desktop\präse\Son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368" y="4948238"/>
            <a:ext cx="9246972" cy="4287854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Pause.cs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762000" y="2768600"/>
            <a:ext cx="4811706" cy="5715000"/>
          </a:xfrm>
        </p:spPr>
        <p:txBody>
          <a:bodyPr>
            <a:normAutofit/>
          </a:bodyPr>
          <a:lstStyle/>
          <a:p>
            <a:r>
              <a:rPr lang="de-DE" dirty="0" smtClean="0"/>
              <a:t>Problem:</a:t>
            </a:r>
          </a:p>
          <a:p>
            <a:r>
              <a:rPr lang="de-DE" sz="2200" dirty="0" smtClean="0"/>
              <a:t>Spiel zu pausieren und fortzusetzen.</a:t>
            </a:r>
          </a:p>
          <a:p>
            <a:r>
              <a:rPr lang="de-DE" sz="2200" dirty="0" smtClean="0"/>
              <a:t>Menü Buttons können nicht angeklickt werden, Zeitmanagement war zu knapp. Wahrscheinlich ein kleiner Flüchtigkeitsfehler, in der Einstellung. </a:t>
            </a:r>
          </a:p>
        </p:txBody>
      </p:sp>
      <p:pic>
        <p:nvPicPr>
          <p:cNvPr id="3075" name="Picture 3" descr="C:\Users\Amina\Desktop\präse\pausec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4054" y="1876404"/>
            <a:ext cx="7121708" cy="7401591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MainMenu.cs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>
          <a:xfrm>
            <a:off x="787360" y="876272"/>
            <a:ext cx="5811838" cy="4657740"/>
          </a:xfrm>
        </p:spPr>
        <p:txBody>
          <a:bodyPr/>
          <a:lstStyle/>
          <a:p>
            <a:r>
              <a:rPr lang="de-DE" dirty="0" smtClean="0"/>
              <a:t>Problem:</a:t>
            </a:r>
          </a:p>
          <a:p>
            <a:r>
              <a:rPr lang="de-DE" sz="2000" dirty="0" err="1" smtClean="0"/>
              <a:t>Slider</a:t>
            </a:r>
            <a:r>
              <a:rPr lang="de-DE" sz="2000" dirty="0" smtClean="0"/>
              <a:t> mit der Rechnerlautstärke anpassen. </a:t>
            </a:r>
            <a:r>
              <a:rPr lang="de-DE" sz="2000" dirty="0" err="1" smtClean="0"/>
              <a:t>Slider</a:t>
            </a:r>
            <a:r>
              <a:rPr lang="de-DE" sz="2000" dirty="0" smtClean="0"/>
              <a:t> auch betätigen zu können.</a:t>
            </a:r>
            <a:endParaRPr lang="de-DE" sz="2000" dirty="0"/>
          </a:p>
        </p:txBody>
      </p:sp>
      <p:pic>
        <p:nvPicPr>
          <p:cNvPr id="4098" name="Picture 2" descr="C:\Users\Amina\Desktop\präse\Main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5276" y="2305032"/>
            <a:ext cx="5879708" cy="6715172"/>
          </a:xfrm>
          <a:prstGeom prst="rect">
            <a:avLst/>
          </a:prstGeom>
          <a:noFill/>
        </p:spPr>
      </p:pic>
      <p:pic>
        <p:nvPicPr>
          <p:cNvPr id="4099" name="Picture 3" descr="C:\Users\Amina\Desktop\präse\ma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294" y="4233858"/>
            <a:ext cx="6353174" cy="4708291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Kollision.cs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DE" dirty="0" smtClean="0"/>
              <a:t>Problem:</a:t>
            </a:r>
          </a:p>
          <a:p>
            <a:r>
              <a:rPr lang="de-DE" sz="2000" dirty="0" smtClean="0"/>
              <a:t>Wann es eine Kollision ist und wann es nur ein Ei ist.</a:t>
            </a:r>
          </a:p>
          <a:p>
            <a:r>
              <a:rPr lang="de-DE" sz="2000" dirty="0" smtClean="0"/>
              <a:t>Was passiert nach einer Kollision.</a:t>
            </a:r>
          </a:p>
          <a:p>
            <a:r>
              <a:rPr lang="de-DE" sz="2000" dirty="0" smtClean="0"/>
              <a:t>In welchem Bereich passiert                 eine Kollision</a:t>
            </a:r>
          </a:p>
          <a:p>
            <a:endParaRPr lang="de-DE" dirty="0"/>
          </a:p>
        </p:txBody>
      </p:sp>
      <p:pic>
        <p:nvPicPr>
          <p:cNvPr id="6146" name="Picture 2" descr="C:\Users\Amina\Desktop\präse\kollis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8020" y="2162156"/>
            <a:ext cx="7075747" cy="6643734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ilenste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defRPr sz="17000">
                <a:effectLst>
                  <a:outerShdw blurRad="21590" dist="21590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Anhang</a:t>
            </a:r>
          </a:p>
        </p:txBody>
      </p:sp>
    </p:spTree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eilenste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68045">
              <a:defRPr sz="12600">
                <a:effectLst>
                  <a:outerShdw blurRad="16002" dist="16002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Systemarchitektur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Click="0" advTm="0" p14:dur="1500">
        <p:wipe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k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defRPr sz="17000">
                <a:effectLst>
                  <a:outerShdw blurRad="21590" dist="21590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Objekte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Click="0" advTm="0" p14:dur="1500">
        <p:circ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lieder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Gliederung</a:t>
            </a:r>
          </a:p>
        </p:txBody>
      </p:sp>
      <p:sp>
        <p:nvSpPr>
          <p:cNvPr id="126" name="Vide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Video</a:t>
            </a:r>
          </a:p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Verantwortungsbereiche</a:t>
            </a:r>
          </a:p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Anhang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Systemarchitektur</a:t>
            </a:r>
          </a:p>
          <a:p>
            <a:pPr marL="1328165" lvl="2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Objekte, Klassen &amp; Abläufe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Geplanter Zeitplan vs Tatsächlicher Zeitplan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Aufgabenverteilung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Player - Chicken</a:t>
            </a:r>
          </a:p>
        </p:txBody>
      </p:sp>
      <p:pic>
        <p:nvPicPr>
          <p:cNvPr id="178" name="Bildschirmfoto 2018-08-24 um 14.40.11.png" descr="Bildschirmfoto 2018-08-24 um 14.40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3486" y="3423741"/>
            <a:ext cx="3429001" cy="377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Bildschirmfoto 2018-08-24 um 14.40.16.png" descr="Bildschirmfoto 2018-08-24 um 14.40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6945" y="2236786"/>
            <a:ext cx="5026198" cy="691639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Elif…"/>
          <p:cNvSpPr txBox="1">
            <a:spLocks noGrp="1"/>
          </p:cNvSpPr>
          <p:nvPr>
            <p:ph type="body" sz="half" idx="1"/>
          </p:nvPr>
        </p:nvSpPr>
        <p:spPr>
          <a:xfrm>
            <a:off x="330200" y="8096051"/>
            <a:ext cx="10260906" cy="2737049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4"/>
              </a:buBlip>
              <a:defRPr sz="1400"/>
            </a:pPr>
            <a:r>
              <a:t>Player ist aus dem Internet: https://www.blendswap.com/blends/view/76321,  Lizenz ist auf Github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Click="1" p14:dur="1500">
        <p:circl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Plane - Strecke</a:t>
            </a:r>
          </a:p>
        </p:txBody>
      </p:sp>
      <p:pic>
        <p:nvPicPr>
          <p:cNvPr id="183" name="Bildschirmfoto 2018-08-24 um 14.25.20.png" descr="Bildschirmfoto 2018-08-24 um 14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905" y="2241860"/>
            <a:ext cx="5435341" cy="1969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Bildschirmfoto 2018-08-24 um 14.25.25.png" descr="Bildschirmfoto 2018-08-24 um 14.25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131" y="4548696"/>
            <a:ext cx="4521201" cy="369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ildschirmfoto 2018-08-24 um 14.47.10.png" descr="Bildschirmfoto 2018-08-24 um 14.47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2124" y="2054202"/>
            <a:ext cx="4521201" cy="679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Zäune sind aus dem AssetStore: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https://assetstore.unity.com/packages/3d/environments/landscapes/low-poly-nature-pack-52670</a:t>
            </a:r>
          </a:p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FloorMaterial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https://i.pinimg.com/736x/d3/7e/b5/d37eb53f257e3fe43c52829f1a3c2a9b--hand-painted-textures-d-texture.jpg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Sammelobjekt - Ei</a:t>
            </a:r>
          </a:p>
        </p:txBody>
      </p:sp>
      <p:sp>
        <p:nvSpPr>
          <p:cNvPr id="189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>
            <a:lvl1pPr marL="0" indent="0" defTabSz="297940">
              <a:spcBef>
                <a:spcPts val="2100"/>
              </a:spcBef>
              <a:buSzTx/>
              <a:buNone/>
              <a:defRPr sz="1400"/>
            </a:lvl1pPr>
          </a:lstStyle>
          <a:p>
            <a:r>
              <a:t>Ei ist aus dem Internet: https://www.blendswap.com/blends/view/80990</a:t>
            </a:r>
          </a:p>
        </p:txBody>
      </p:sp>
      <p:pic>
        <p:nvPicPr>
          <p:cNvPr id="190" name="Bildschirmfoto 2018-08-24 um 15.00.16.png" descr="Bildschirmfoto 2018-08-24 um 15.0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010" y="3134543"/>
            <a:ext cx="3238501" cy="351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Bildschirmfoto 2018-08-24 um 15.00.32.png" descr="Bildschirmfoto 2018-08-24 um 15.00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272" y="2241860"/>
            <a:ext cx="4194536" cy="662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Stein</a:t>
            </a:r>
          </a:p>
        </p:txBody>
      </p:sp>
      <p:sp>
        <p:nvSpPr>
          <p:cNvPr id="194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Stein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http://www.blendswap.com/blends/view/70925</a:t>
            </a:r>
          </a:p>
        </p:txBody>
      </p:sp>
      <p:pic>
        <p:nvPicPr>
          <p:cNvPr id="195" name="Bildschirmfoto 2018-08-24 um 14.59.41.png" descr="Bildschirmfoto 2018-08-24 um 14.59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318" y="2835017"/>
            <a:ext cx="4063944" cy="411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Bildschirmfoto 2018-08-24 um 14.59.44.png" descr="Bildschirmfoto 2018-08-24 um 14.59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8540" y="2530972"/>
            <a:ext cx="6367284" cy="4725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Zaun</a:t>
            </a:r>
          </a:p>
        </p:txBody>
      </p:sp>
      <p:sp>
        <p:nvSpPr>
          <p:cNvPr id="199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Block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https://3dlancer.net/en/3dmodel-3d-wooden-fence-game-asset---low-poly-24805</a:t>
            </a:r>
          </a:p>
        </p:txBody>
      </p:sp>
      <p:pic>
        <p:nvPicPr>
          <p:cNvPr id="200" name="Bildschirmfoto 2018-08-24 um 14.59.21.png" descr="Bildschirmfoto 2018-08-24 um 14.5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6839" y="2487034"/>
            <a:ext cx="6252561" cy="481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Bildschirmfoto 2018-08-24 um 14.59.18.png" descr="Bildschirmfoto 2018-08-24 um 14.59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5510" y="3115948"/>
            <a:ext cx="3719183" cy="352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Scheune</a:t>
            </a:r>
          </a:p>
        </p:txBody>
      </p:sp>
      <p:sp>
        <p:nvSpPr>
          <p:cNvPr id="204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Scheune ist aus dem Internet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https://i.pinimg.com/736x/d3/7e/b5/d37eb53f257e3fe43c52829f1a3c2a9b--hand-painted-textures-d-texture.jpg</a:t>
            </a:r>
          </a:p>
        </p:txBody>
      </p:sp>
      <p:pic>
        <p:nvPicPr>
          <p:cNvPr id="205" name="Bildschirmfoto 2018-08-24 um 14.58.55.png" descr="Bildschirmfoto 2018-08-24 um 14.5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2844" y="2594793"/>
            <a:ext cx="5613401" cy="459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Bildschirmfoto 2018-08-24 um 14.58.51.png" descr="Bildschirmfoto 2018-08-24 um 14.58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570" y="4507840"/>
            <a:ext cx="45593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Bildschirmfoto 2018-08-24 um 14.58.44.png" descr="Bildschirmfoto 2018-08-24 um 14.58.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2660" y="2140396"/>
            <a:ext cx="4320843" cy="2132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Klass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defRPr sz="17000">
                <a:effectLst>
                  <a:outerShdw blurRad="21590" dist="21590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Klassen</a:t>
            </a:r>
          </a:p>
        </p:txBody>
      </p:sp>
    </p:spTree>
  </p:cSld>
  <p:clrMapOvr>
    <a:masterClrMapping/>
  </p:clrMapOvr>
  <p:transition spd="med" advClick="0"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663773" y="1825029"/>
            <a:ext cx="5677335" cy="7614703"/>
          </a:xfrm>
          <a:prstGeom prst="rect">
            <a:avLst/>
          </a:prstGeom>
        </p:spPr>
      </p:pic>
      <p:sp>
        <p:nvSpPr>
          <p:cNvPr id="212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Steuerung.cs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Click="1" p14:dur="2000">
        <p:circl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931914" y="2314557"/>
            <a:ext cx="7141141" cy="6192709"/>
          </a:xfrm>
          <a:prstGeom prst="rect">
            <a:avLst/>
          </a:prstGeom>
        </p:spPr>
      </p:pic>
      <p:sp>
        <p:nvSpPr>
          <p:cNvPr id="215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Kamera.cs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99825" y="2564449"/>
            <a:ext cx="9005013" cy="5958873"/>
          </a:xfrm>
          <a:prstGeom prst="rect">
            <a:avLst/>
          </a:prstGeom>
        </p:spPr>
      </p:pic>
      <p:sp>
        <p:nvSpPr>
          <p:cNvPr id="218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strecken.cs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Kurzbeschreib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Video</a:t>
            </a:r>
          </a:p>
        </p:txBody>
      </p:sp>
      <p:sp>
        <p:nvSpPr>
          <p:cNvPr id="129" name="Oh nein! Bauer Helmut hat vor seinen verrückten Huhn zu schlachten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321309">
              <a:spcBef>
                <a:spcPts val="0"/>
              </a:spcBef>
              <a:buSzTx/>
              <a:buNone/>
              <a:defRPr sz="4000">
                <a:effectLst>
                  <a:outerShdw blurRad="12700" dist="13970" dir="15900000" rotWithShape="0">
                    <a:srgbClr val="595650">
                      <a:alpha val="33000"/>
                    </a:srgbClr>
                  </a:outerShdw>
                </a:effectLst>
              </a:defRPr>
            </a:lvl1pPr>
          </a:lstStyle>
          <a:p>
            <a:r>
              <a:t>HIER KOMMT NOCH DAS VIDEO</a:t>
            </a:r>
          </a:p>
        </p:txBody>
      </p:sp>
      <p:sp>
        <p:nvSpPr>
          <p:cNvPr id="130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611898" y="1855703"/>
            <a:ext cx="7780887" cy="7574011"/>
          </a:xfrm>
          <a:prstGeom prst="rect">
            <a:avLst/>
          </a:prstGeom>
        </p:spPr>
      </p:pic>
      <p:sp>
        <p:nvSpPr>
          <p:cNvPr id="221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LevelManager.cs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198521" y="1898240"/>
            <a:ext cx="4772892" cy="7481278"/>
          </a:xfrm>
          <a:prstGeom prst="rect">
            <a:avLst/>
          </a:prstGeom>
        </p:spPr>
      </p:pic>
      <p:sp>
        <p:nvSpPr>
          <p:cNvPr id="224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EggSpawner.cs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bläu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defRPr sz="17000">
                <a:effectLst>
                  <a:outerShdw blurRad="21590" dist="21590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Abläufe</a:t>
            </a:r>
          </a:p>
        </p:txBody>
      </p:sp>
    </p:spTree>
  </p:cSld>
  <p:clrMapOvr>
    <a:masterClrMapping/>
  </p:clrMapOvr>
  <p:transition spd="med" advClick="0" advTm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ystemarchitektur - Abläu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Systemarchitektur - Abläufe</a:t>
            </a:r>
          </a:p>
        </p:txBody>
      </p:sp>
      <p:sp>
        <p:nvSpPr>
          <p:cNvPr id="229" name="Spiel wird gestartet (Player und Anfangsstrecke ist bereits erzeugt) ➔ Hindernisse und Eier werden erzeugt. ➔ Alle 100m wird die Strecke erweitert und mehr Hindernisse und Eier hinzugefügt ➔ sobald gegen ein Hindernis gelaufen wird ist das Spiel um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Spiel wird gestartet (Player und Anfangsstrecke ist bereits erzeugt) ➔ Hindernisse und Eier werden erzeugt. ➔ Alle 100m wird die Strecke erweitert und mehr Hindernisse und Eier hinzugefügt ➔ sobald gegen ein Hindernis gelaufen wird ist das Spiel 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advClick="1" p14:dur="1500">
        <p:circl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Zeit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8400">
                <a:effectLst>
                  <a:outerShdw blurRad="21336" dist="21336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Geplanter Zeitplan vs Tatsächlicher Zeitplan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Zeit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Geplanter Zeitplan</a:t>
            </a:r>
          </a:p>
        </p:txBody>
      </p:sp>
      <p:graphicFrame>
        <p:nvGraphicFramePr>
          <p:cNvPr id="234" name="Tabelle"/>
          <p:cNvGraphicFramePr/>
          <p:nvPr/>
        </p:nvGraphicFramePr>
        <p:xfrm>
          <a:off x="1346200" y="2774950"/>
          <a:ext cx="10645923" cy="56184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Woche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Elif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Amina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25.06. - 02.07.2018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Steuerung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Grobe Erstellung einer Strecke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02.07. - 09.07.2018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Grobe Erstellung der Objekte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Kollision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09.07. - 30.07.2018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 aufgrund von Prüfungen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 aufgrund von Prüfungen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30.07. - 06.08.2018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t>Eventuell Fertigstellung der Steuerung</a:t>
                      </a:r>
                    </a:p>
                    <a:p>
                      <a:pPr defTabSz="457200"/>
                      <a:r>
                        <a:t>Erstellung von Sammelobjekten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t>Eventuell Fertigstellung der Kollision</a:t>
                      </a:r>
                    </a:p>
                    <a:p>
                      <a:pPr defTabSz="457200"/>
                      <a:r>
                        <a:t>Grobe Erstellung der Play Button &amp; Funktion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06.08. - 13.08.2018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Kamerapositionierung &amp; -fahrt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Game Over Anzeige bei Kollisionen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13.08. - 20.08.2018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Score-Erstellung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Fertigstellung der Play und Game Over Anzeige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20.08. - 27.08.2018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Eventuelle Überarbeitung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Eventuelle Überarbeitung 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27.08. - 03.09.2018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03.09. - 10.09.2018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10.09. - 17.09.2018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Feinschliff der Welt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Feinschliff der Welt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17.09. - 23.09.2018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Zeit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Tatsächlicher Zeitplan</a:t>
            </a:r>
          </a:p>
        </p:txBody>
      </p:sp>
      <p:graphicFrame>
        <p:nvGraphicFramePr>
          <p:cNvPr id="237" name="Tabelle"/>
          <p:cNvGraphicFramePr/>
          <p:nvPr/>
        </p:nvGraphicFramePr>
        <p:xfrm>
          <a:off x="1346200" y="2774950"/>
          <a:ext cx="10645923" cy="35788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Woche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Elif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Amina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24.07. - 30.07.2018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Steuerung &amp; Grobe Erstellung der Objekte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Grobe Erstellung einer Strecke &amp; Kollisionen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30.07. - 06.08.2018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Kleine extras &amp; 3D Objekte raussuchen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lang="de-DE" dirty="0" err="1" smtClean="0"/>
                        <a:t>MainMenu</a:t>
                      </a: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06.08. - 13.08.2018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Steuerung überarbeitet + Kamera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lang="de-DE" dirty="0" err="1" smtClean="0"/>
                        <a:t>GameOver</a:t>
                      </a:r>
                      <a:r>
                        <a:rPr lang="de-DE" dirty="0" smtClean="0"/>
                        <a:t> Szene</a:t>
                      </a: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13.08. - 20.08.2018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Kamera überarbeitet + EggSpawner &amp; LevelManager + Strecke Instantiate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lang="de-DE" dirty="0" err="1" smtClean="0"/>
                        <a:t>GameOver</a:t>
                      </a:r>
                      <a:r>
                        <a:rPr lang="de-DE" dirty="0" smtClean="0"/>
                        <a:t> Szene</a:t>
                      </a: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20.08. - 27.08.2018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LevelManager überarbeitet + Feinarbeiten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Feinarbeiten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38" name="Haben früher abgeben müssen, deswegen wurde der Zeitplan so gut wie gar nicht eingehalten"/>
          <p:cNvSpPr txBox="1">
            <a:spLocks noGrp="1"/>
          </p:cNvSpPr>
          <p:nvPr>
            <p:ph type="body" sz="half" idx="1"/>
          </p:nvPr>
        </p:nvSpPr>
        <p:spPr>
          <a:xfrm>
            <a:off x="928761" y="6290419"/>
            <a:ext cx="11480801" cy="3044081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r>
              <a:t>Haben früher abgeben müssen, deswegen wurde der Zeitplan so gut wie gar nicht eingehalten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rößtes Risik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73201">
              <a:defRPr sz="5994">
                <a:effectLst>
                  <a:outerShdw blurRad="20574" dist="20574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Aufgabenverteilung mit Stundenangabe</a:t>
            </a:r>
          </a:p>
        </p:txBody>
      </p:sp>
      <p:sp>
        <p:nvSpPr>
          <p:cNvPr id="241" name="Unzuverlässige Gruppenmitglieder, die uns am letzten Tag verlassen habe!…"/>
          <p:cNvSpPr txBox="1">
            <a:spLocks noGrp="1"/>
          </p:cNvSpPr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0"/>
              </a:spcBef>
              <a:buSzTx/>
              <a:buNone/>
              <a:defRPr sz="3200"/>
            </a:pPr>
            <a:r>
              <a:t>Elif: Gesamt: ca. 53h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Steuerung - 10h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Kamera - 3h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Strecke - 7h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LevelManager - min. 24h </a:t>
            </a:r>
            <a:r>
              <a:rPr sz="1900"/>
              <a:t>(da erster Ansatz nicht geklappt hat)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EggSpawner - 9h</a:t>
            </a:r>
          </a:p>
        </p:txBody>
      </p:sp>
      <p:sp>
        <p:nvSpPr>
          <p:cNvPr id="242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 defTabSz="502412">
              <a:spcBef>
                <a:spcPts val="3400"/>
              </a:spcBef>
              <a:defRPr sz="2752"/>
            </a:pPr>
            <a:r>
              <a:rPr/>
              <a:t>Amina</a:t>
            </a:r>
            <a:r>
              <a:rPr smtClean="0"/>
              <a:t>:</a:t>
            </a:r>
            <a:r>
              <a:rPr lang="de-DE" dirty="0" smtClean="0"/>
              <a:t> ca. </a:t>
            </a:r>
            <a:r>
              <a:rPr lang="de-DE" smtClean="0"/>
              <a:t>40h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GameOver</a:t>
            </a:r>
            <a:r>
              <a:rPr lang="de-DE" dirty="0" smtClean="0"/>
              <a:t> min.22h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SammelobjektEffekt</a:t>
            </a:r>
            <a:r>
              <a:rPr lang="de-DE" dirty="0" smtClean="0"/>
              <a:t> 3h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MainMenu</a:t>
            </a:r>
            <a:r>
              <a:rPr lang="de-DE" dirty="0" smtClean="0"/>
              <a:t>/</a:t>
            </a:r>
            <a:r>
              <a:rPr lang="de-DE" dirty="0" err="1" smtClean="0"/>
              <a:t>PauseMenu</a:t>
            </a:r>
            <a:r>
              <a:rPr lang="de-DE" dirty="0" smtClean="0"/>
              <a:t> 3h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Score</a:t>
            </a:r>
            <a:r>
              <a:rPr lang="de-DE" dirty="0" smtClean="0"/>
              <a:t> 2h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Text</a:t>
            </a:r>
            <a:r>
              <a:rPr lang="de-DE" dirty="0" smtClean="0"/>
              <a:t> 2h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TimeManager</a:t>
            </a:r>
            <a:r>
              <a:rPr lang="de-DE" dirty="0" smtClean="0"/>
              <a:t> 2h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Kollision</a:t>
            </a:r>
            <a:r>
              <a:rPr lang="de-DE" dirty="0" smtClean="0"/>
              <a:t> 6h</a:t>
            </a: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torybo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Verantwortungsbereiche</a:t>
            </a:r>
          </a:p>
        </p:txBody>
      </p:sp>
      <p:sp>
        <p:nvSpPr>
          <p:cNvPr id="133" name="Text"/>
          <p:cNvSpPr txBox="1">
            <a:spLocks noGrp="1"/>
          </p:cNvSpPr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Elif:</a:t>
            </a:r>
          </a:p>
          <a:p>
            <a:pPr>
              <a:buBlip>
                <a:blip r:embed="rId2"/>
              </a:buBlip>
            </a:pPr>
            <a:r>
              <a:t>Steuerung</a:t>
            </a:r>
          </a:p>
          <a:p>
            <a:pPr>
              <a:buBlip>
                <a:blip r:embed="rId2"/>
              </a:buBlip>
            </a:pPr>
            <a:r>
              <a:t>Kamera</a:t>
            </a:r>
          </a:p>
          <a:p>
            <a:pPr>
              <a:buBlip>
                <a:blip r:embed="rId2"/>
              </a:buBlip>
            </a:pPr>
            <a:r>
              <a:t>Strecke</a:t>
            </a:r>
          </a:p>
          <a:p>
            <a:pPr>
              <a:buBlip>
                <a:blip r:embed="rId2"/>
              </a:buBlip>
            </a:pPr>
            <a:r>
              <a:t>LevelManager</a:t>
            </a:r>
          </a:p>
          <a:p>
            <a:pPr>
              <a:buBlip>
                <a:blip r:embed="rId2"/>
              </a:buBlip>
            </a:pPr>
            <a:r>
              <a:t>EggSpawner</a:t>
            </a:r>
          </a:p>
        </p:txBody>
      </p:sp>
      <p:sp>
        <p:nvSpPr>
          <p:cNvPr id="134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/>
          <a:p>
            <a:pPr algn="l" defTabSz="502412">
              <a:spcBef>
                <a:spcPts val="3400"/>
              </a:spcBef>
              <a:defRPr sz="2752"/>
            </a:pPr>
            <a:r>
              <a:t>Amina: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GameOver</a:t>
            </a:r>
            <a:r>
              <a:rPr lang="de-DE" dirty="0" smtClean="0"/>
              <a:t> /Kamera im </a:t>
            </a:r>
            <a:r>
              <a:rPr lang="de-DE" dirty="0" err="1" smtClean="0"/>
              <a:t>GameOver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SammelobjektEffekt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MainMenu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Score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Text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TimeManager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Kollision</a:t>
            </a:r>
            <a:endParaRPr lang="de-DE" dirty="0" smtClean="0"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lang="de-DE" dirty="0" smtClean="0"/>
              <a:t>Sonne/Mond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lang="de-DE" dirty="0" err="1" smtClean="0"/>
              <a:t>PauseMenu</a:t>
            </a:r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654759" y="1761529"/>
            <a:ext cx="5677335" cy="7614703"/>
          </a:xfrm>
          <a:prstGeom prst="rect">
            <a:avLst/>
          </a:prstGeom>
        </p:spPr>
      </p:pic>
      <p:sp>
        <p:nvSpPr>
          <p:cNvPr id="138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Steuerung.cs</a:t>
            </a:r>
          </a:p>
        </p:txBody>
      </p:sp>
      <p:sp>
        <p:nvSpPr>
          <p:cNvPr id="139" name="Elif…"/>
          <p:cNvSpPr txBox="1">
            <a:spLocks noGrp="1"/>
          </p:cNvSpPr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Probleme: 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darf nur in drei Spuren laufen.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muss hoch genug springen können, das er über Hindernisse kommt.</a:t>
            </a:r>
          </a:p>
        </p:txBody>
      </p:sp>
      <p:sp>
        <p:nvSpPr>
          <p:cNvPr id="140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197538" y="2145764"/>
            <a:ext cx="6363178" cy="4992033"/>
          </a:xfrm>
          <a:prstGeom prst="rect">
            <a:avLst/>
          </a:prstGeom>
        </p:spPr>
      </p:pic>
      <p:sp>
        <p:nvSpPr>
          <p:cNvPr id="143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Steuerung.cs</a:t>
            </a:r>
          </a:p>
        </p:txBody>
      </p:sp>
      <p:sp>
        <p:nvSpPr>
          <p:cNvPr id="144" name="Elif…"/>
          <p:cNvSpPr txBox="1">
            <a:spLocks noGrp="1"/>
          </p:cNvSpPr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4"/>
              </a:buBlip>
              <a:defRPr sz="2100"/>
            </a:pPr>
            <a:r>
              <a:t>Probleme: 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4"/>
              </a:buBlip>
              <a:defRPr sz="2100"/>
            </a:pPr>
            <a:r>
              <a:t>Spieler darf nur in drei Spuren laufen.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4"/>
              </a:buBlip>
              <a:defRPr sz="2100"/>
            </a:pPr>
            <a:r>
              <a:t>Spieler muss hoch genug springen können, damit er über Hindernisse kommt. —&gt; austesten</a:t>
            </a:r>
          </a:p>
        </p:txBody>
      </p:sp>
      <p:pic>
        <p:nvPicPr>
          <p:cNvPr id="145" name="Steuerung-Fail.mov" descr="Steuerung-Fail.mov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10968" y="4770363"/>
            <a:ext cx="5820158" cy="434786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1999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845300" y="2552997"/>
            <a:ext cx="5359400" cy="4647606"/>
          </a:xfrm>
          <a:prstGeom prst="rect">
            <a:avLst/>
          </a:prstGeom>
        </p:spPr>
      </p:pic>
      <p:sp>
        <p:nvSpPr>
          <p:cNvPr id="149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Kamera.cs</a:t>
            </a:r>
          </a:p>
        </p:txBody>
      </p:sp>
      <p:sp>
        <p:nvSpPr>
          <p:cNvPr id="150" name="Elif…"/>
          <p:cNvSpPr txBox="1">
            <a:spLocks noGrp="1"/>
          </p:cNvSpPr>
          <p:nvPr>
            <p:ph type="body" sz="quarter" idx="1"/>
          </p:nvPr>
        </p:nvSpPr>
        <p:spPr>
          <a:xfrm>
            <a:off x="762000" y="1510010"/>
            <a:ext cx="5334000" cy="3557290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4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4"/>
              </a:buBlip>
              <a:defRPr sz="2100"/>
            </a:lvl2pPr>
          </a:lstStyle>
          <a:p>
            <a:r>
              <a:t>Probleme:</a:t>
            </a:r>
          </a:p>
          <a:p>
            <a:pPr lvl="1"/>
            <a:r>
              <a:t>Kamera bewegt mit Spieler wenn man es als Child hat —&gt; Script schreiben</a:t>
            </a:r>
          </a:p>
        </p:txBody>
      </p:sp>
      <p:pic>
        <p:nvPicPr>
          <p:cNvPr id="151" name="Kamera-Fail.mov" descr="Kamera-Fail.mov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736601" y="4569716"/>
            <a:ext cx="5994398" cy="44153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8666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417828" y="1802358"/>
            <a:ext cx="7105127" cy="4701664"/>
          </a:xfrm>
          <a:prstGeom prst="rect">
            <a:avLst/>
          </a:prstGeom>
        </p:spPr>
      </p:pic>
      <p:sp>
        <p:nvSpPr>
          <p:cNvPr id="155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Strecke.cs</a:t>
            </a:r>
          </a:p>
        </p:txBody>
      </p:sp>
      <p:sp>
        <p:nvSpPr>
          <p:cNvPr id="156" name="Elif…"/>
          <p:cNvSpPr txBox="1">
            <a:spLocks noGrp="1"/>
          </p:cNvSpPr>
          <p:nvPr>
            <p:ph type="body" sz="quarter" idx="1"/>
          </p:nvPr>
        </p:nvSpPr>
        <p:spPr>
          <a:xfrm>
            <a:off x="800100" y="1920527"/>
            <a:ext cx="4881613" cy="3426173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Problem: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Unity &amp; Rechner waren überlastet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Oder aber nur bestimmte Anzahl wurde ge-instantiatet</a:t>
            </a:r>
          </a:p>
        </p:txBody>
      </p:sp>
      <p:sp>
        <p:nvSpPr>
          <p:cNvPr id="15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036589" y="2185937"/>
            <a:ext cx="6293808" cy="6126470"/>
          </a:xfrm>
          <a:prstGeom prst="rect">
            <a:avLst/>
          </a:prstGeom>
        </p:spPr>
      </p:pic>
      <p:sp>
        <p:nvSpPr>
          <p:cNvPr id="160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LevelManager.cs</a:t>
            </a:r>
          </a:p>
        </p:txBody>
      </p:sp>
      <p:sp>
        <p:nvSpPr>
          <p:cNvPr id="161" name="Elif…"/>
          <p:cNvSpPr txBox="1">
            <a:spLocks noGrp="1"/>
          </p:cNvSpPr>
          <p:nvPr>
            <p:ph type="body" sz="quarter" idx="1"/>
          </p:nvPr>
        </p:nvSpPr>
        <p:spPr>
          <a:xfrm>
            <a:off x="717103" y="1444327"/>
            <a:ext cx="5334001" cy="3965873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r>
              <a:t>Problem:</a:t>
            </a:r>
          </a:p>
          <a:p>
            <a:pPr lvl="1"/>
            <a:r>
              <a:t>Zuerst wurde komplett falscher Ansatz verfolgt &amp; Hindernisse wurden aufeinander gespawnt</a:t>
            </a:r>
          </a:p>
        </p:txBody>
      </p:sp>
      <p:pic>
        <p:nvPicPr>
          <p:cNvPr id="162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3" y="5301257"/>
            <a:ext cx="34417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A6C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</Words>
  <PresentationFormat>Benutzerdefiniert</PresentationFormat>
  <Paragraphs>208</Paragraphs>
  <Slides>37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38" baseType="lpstr">
      <vt:lpstr>LeatherBook</vt:lpstr>
      <vt:lpstr>Mad Chicken</vt:lpstr>
      <vt:lpstr>Gliederung</vt:lpstr>
      <vt:lpstr>Video</vt:lpstr>
      <vt:lpstr>Verantwortungsbereiche</vt:lpstr>
      <vt:lpstr>Steuerung.cs</vt:lpstr>
      <vt:lpstr>Steuerung.cs</vt:lpstr>
      <vt:lpstr>Kamera.cs</vt:lpstr>
      <vt:lpstr>Strecke.cs</vt:lpstr>
      <vt:lpstr>LevelManager.cs</vt:lpstr>
      <vt:lpstr>EggSpawner.cs</vt:lpstr>
      <vt:lpstr>GameOver.cs</vt:lpstr>
      <vt:lpstr>KameraGO.cs</vt:lpstr>
      <vt:lpstr>Sonne.cs</vt:lpstr>
      <vt:lpstr>Pause.cs</vt:lpstr>
      <vt:lpstr>MainMenu.cs</vt:lpstr>
      <vt:lpstr>Kollision.cs</vt:lpstr>
      <vt:lpstr>Anhang</vt:lpstr>
      <vt:lpstr>Systemarchitektur</vt:lpstr>
      <vt:lpstr>Objekte</vt:lpstr>
      <vt:lpstr>Systemarchitektur - Objekte Player - Chicken</vt:lpstr>
      <vt:lpstr>Systemarchitektur - Objekte Plane - Strecke</vt:lpstr>
      <vt:lpstr>Systemarchitektur - Objekte Sammelobjekt - Ei</vt:lpstr>
      <vt:lpstr>Systemarchitektur - Objekte Hindernis - Stein</vt:lpstr>
      <vt:lpstr>Systemarchitektur - Objekte Hindernis - Zaun</vt:lpstr>
      <vt:lpstr>Systemarchitektur - Objekte Hindernis - Scheune</vt:lpstr>
      <vt:lpstr>Klassen</vt:lpstr>
      <vt:lpstr>Systemarchitektur - Klassen Steuerung.cs</vt:lpstr>
      <vt:lpstr>Systemarchitektur - Klassen Kamera.cs</vt:lpstr>
      <vt:lpstr>Systemarchitektur - Klassen strecken.cs</vt:lpstr>
      <vt:lpstr>Systemarchitektur - Klassen LevelManager.cs</vt:lpstr>
      <vt:lpstr>Systemarchitektur - Klassen EggSpawner.cs</vt:lpstr>
      <vt:lpstr>Abläufe</vt:lpstr>
      <vt:lpstr>Systemarchitektur - Abläufe</vt:lpstr>
      <vt:lpstr>Geplanter Zeitplan vs Tatsächlicher Zeitplan</vt:lpstr>
      <vt:lpstr>Geplanter Zeitplan</vt:lpstr>
      <vt:lpstr>Tatsächlicher Zeitplan</vt:lpstr>
      <vt:lpstr>Aufgabenverteilung mit Stundenangabe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 Chicken</dc:title>
  <cp:lastModifiedBy>Amina</cp:lastModifiedBy>
  <cp:revision>11</cp:revision>
  <dcterms:modified xsi:type="dcterms:W3CDTF">2018-08-27T15:49:54Z</dcterms:modified>
</cp:coreProperties>
</file>